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94" r:id="rId3"/>
    <p:sldId id="538" r:id="rId4"/>
    <p:sldId id="539" r:id="rId5"/>
    <p:sldId id="540" r:id="rId6"/>
    <p:sldId id="541" r:id="rId7"/>
    <p:sldId id="542" r:id="rId8"/>
    <p:sldId id="4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5" autoAdjust="0"/>
    <p:restoredTop sz="94070" autoAdjust="0"/>
  </p:normalViewPr>
  <p:slideViewPr>
    <p:cSldViewPr snapToGrid="0">
      <p:cViewPr varScale="1">
        <p:scale>
          <a:sx n="90" d="100"/>
          <a:sy n="90" d="100"/>
        </p:scale>
        <p:origin x="68" y="352"/>
      </p:cViewPr>
      <p:guideLst/>
    </p:cSldViewPr>
  </p:slideViewPr>
  <p:outlineViewPr>
    <p:cViewPr>
      <p:scale>
        <a:sx n="33" d="100"/>
        <a:sy n="33" d="100"/>
      </p:scale>
      <p:origin x="0" y="-368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F8E27-9370-43A8-9704-C3D0E6FD07D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3F6BC-AA98-4F10-B8D7-A9303A6D3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8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8B62B-2AD3-4862-A008-8FF5C52E75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8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3F6BC-AA98-4F10-B8D7-A9303A6D36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0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FE79-19AC-4EC0-B774-107FA464F62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A23-B921-4803-8F6A-985B840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3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FE79-19AC-4EC0-B774-107FA464F62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A23-B921-4803-8F6A-985B840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7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FE79-19AC-4EC0-B774-107FA464F62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A23-B921-4803-8F6A-985B840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3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5DC2-5E32-364B-9FE4-97F26E06F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51C7-726E-F242-9196-8E4511F45B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1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5DC2-5E32-364B-9FE4-97F26E06F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51C7-726E-F242-9196-8E4511F45B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8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5DC2-5E32-364B-9FE4-97F26E06F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51C7-726E-F242-9196-8E4511F45B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5DC2-5E32-364B-9FE4-97F26E06F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51C7-726E-F242-9196-8E4511F45B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4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5DC2-5E32-364B-9FE4-97F26E06F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51C7-726E-F242-9196-8E4511F45B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0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5DC2-5E32-364B-9FE4-97F26E06F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51C7-726E-F242-9196-8E4511F45B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2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5DC2-5E32-364B-9FE4-97F26E06F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51C7-726E-F242-9196-8E4511F45B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1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5DC2-5E32-364B-9FE4-97F26E06F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51C7-726E-F242-9196-8E4511F45B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6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FE79-19AC-4EC0-B774-107FA464F62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A23-B921-4803-8F6A-985B840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07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5DC2-5E32-364B-9FE4-97F26E06F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51C7-726E-F242-9196-8E4511F45B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6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5DC2-5E32-364B-9FE4-97F26E06F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51C7-726E-F242-9196-8E4511F45B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17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5DC2-5E32-364B-9FE4-97F26E06F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51C7-726E-F242-9196-8E4511F45B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58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daho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mage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38" y="-65314"/>
            <a:ext cx="1367821" cy="108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1065858" y="1359938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D769-AA38-40F5-9C8B-7F9C16108C1C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5/22/2018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9936352" y="2794245"/>
            <a:ext cx="3859213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80159" y="5958604"/>
            <a:ext cx="838200" cy="7683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62D31D-F367-47D2-A28C-F8F566089F3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7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FE79-19AC-4EC0-B774-107FA464F62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A23-B921-4803-8F6A-985B840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FE79-19AC-4EC0-B774-107FA464F62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A23-B921-4803-8F6A-985B840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9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FE79-19AC-4EC0-B774-107FA464F62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A23-B921-4803-8F6A-985B840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FE79-19AC-4EC0-B774-107FA464F62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A23-B921-4803-8F6A-985B840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4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FE79-19AC-4EC0-B774-107FA464F62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A23-B921-4803-8F6A-985B840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9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FE79-19AC-4EC0-B774-107FA464F62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A23-B921-4803-8F6A-985B840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5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FE79-19AC-4EC0-B774-107FA464F62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5A23-B921-4803-8F6A-985B840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4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EFE79-19AC-4EC0-B774-107FA464F629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5A23-B921-4803-8F6A-985B8401A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E5DC2-5E32-364B-9FE4-97F26E06F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A51C7-726E-F242-9196-8E4511F45B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9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5"/>
          <a:stretch/>
        </p:blipFill>
        <p:spPr>
          <a:xfrm>
            <a:off x="0" y="0"/>
            <a:ext cx="1219744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114800"/>
            <a:ext cx="12192000" cy="118872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innerShdw blurRad="114300">
              <a:schemeClr val="accent6">
                <a:lumMod val="50000"/>
                <a:alpha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06463"/>
            <a:endParaRPr lang="en-US" sz="2000" dirty="0" smtClean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669280"/>
            <a:ext cx="2557765" cy="914400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1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-5442" y="4114800"/>
            <a:ext cx="12197442" cy="1188720"/>
          </a:xfrm>
          <a:prstGeom prst="rect">
            <a:avLst/>
          </a:prstGeom>
          <a:blipFill>
            <a:blip r:embed="rId5">
              <a:alphaModFix amt="75000"/>
            </a:blip>
            <a:stretch>
              <a:fillRect/>
            </a:stretch>
          </a:blipFill>
          <a:ln w="25400">
            <a:solidFill>
              <a:schemeClr val="bg1"/>
            </a:solidFill>
          </a:ln>
          <a:effectLst>
            <a:innerShdw blurRad="114300">
              <a:schemeClr val="accent6">
                <a:lumMod val="50000"/>
                <a:alpha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white"/>
                </a:solidFill>
                <a:latin typeface="Rockwell" panose="02060603020205020403" pitchFamily="18" charset="0"/>
              </a:rPr>
              <a:t>The Tableau Experience </a:t>
            </a:r>
          </a:p>
          <a:p>
            <a:r>
              <a:rPr lang="en-US" sz="3200" dirty="0" smtClean="0">
                <a:solidFill>
                  <a:prstClr val="white"/>
                </a:solidFill>
                <a:latin typeface="Rockwell" panose="02060603020205020403" pitchFamily="18" charset="0"/>
              </a:rPr>
              <a:t>Idaho Department of Labor</a:t>
            </a:r>
            <a:endParaRPr lang="en-US" sz="32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6986" y="4114801"/>
            <a:ext cx="528843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906463"/>
            <a:r>
              <a:rPr lang="en-US" sz="2400" dirty="0" smtClean="0">
                <a:solidFill>
                  <a:prstClr val="white"/>
                </a:solidFill>
              </a:rPr>
              <a:t>Salvador Vazquez</a:t>
            </a:r>
          </a:p>
          <a:p>
            <a:pPr algn="r" defTabSz="906463"/>
            <a:r>
              <a:rPr lang="en-US" sz="2400" dirty="0" smtClean="0">
                <a:solidFill>
                  <a:prstClr val="white"/>
                </a:solidFill>
              </a:rPr>
              <a:t>Research and Analysis Bureau</a:t>
            </a:r>
          </a:p>
          <a:p>
            <a:pPr algn="r" defTabSz="906463"/>
            <a:r>
              <a:rPr lang="en-US" sz="2400" dirty="0" smtClean="0">
                <a:solidFill>
                  <a:prstClr val="white"/>
                </a:solidFill>
              </a:rPr>
              <a:t>May</a:t>
            </a:r>
            <a:r>
              <a:rPr lang="en-US" sz="2400" dirty="0" smtClean="0">
                <a:solidFill>
                  <a:prstClr val="white"/>
                </a:solidFill>
              </a:rPr>
              <a:t>,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42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6573"/>
            <a:ext cx="9051175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Layoff Activity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by Company</a:t>
            </a:r>
            <a:endParaRPr lang="en-US" sz="4000" dirty="0"/>
          </a:p>
        </p:txBody>
      </p:sp>
      <p:pic>
        <p:nvPicPr>
          <p:cNvPr id="1026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6" y="1016047"/>
            <a:ext cx="11362660" cy="5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531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6573"/>
            <a:ext cx="9051175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Idaho’s Rural-Urban Divide</a:t>
            </a:r>
            <a:br>
              <a:rPr lang="en-US" sz="4000" dirty="0" smtClean="0"/>
            </a:b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Population Growth by Age and Rurality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50" y="-63906"/>
            <a:ext cx="10763250" cy="74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8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6573"/>
            <a:ext cx="9051175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Trust Fund </a:t>
            </a:r>
            <a:r>
              <a:rPr lang="en-US" sz="2400" dirty="0" smtClean="0"/>
              <a:t>Historical Perspective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35665"/>
            <a:ext cx="10453687" cy="59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83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36" y="0"/>
            <a:ext cx="9051175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Software Options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186" y="119230"/>
            <a:ext cx="6177697" cy="6707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719114" y="1765005"/>
            <a:ext cx="5844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Free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Free Version ≈ Desktop Version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Desktop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One time $2,000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Annual $200/</a:t>
            </a:r>
            <a:r>
              <a:rPr lang="en-US" b="1" dirty="0" err="1">
                <a:solidFill>
                  <a:srgbClr val="002060"/>
                </a:solidFill>
              </a:rPr>
              <a:t>Y</a:t>
            </a:r>
            <a:r>
              <a:rPr lang="en-US" b="1" dirty="0" err="1" smtClean="0">
                <a:solidFill>
                  <a:srgbClr val="002060"/>
                </a:solidFill>
              </a:rPr>
              <a:t>r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Server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One time $50,000 (Minimum 20 Licenses)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Annual $4,000/</a:t>
            </a:r>
            <a:r>
              <a:rPr lang="en-US" b="1" dirty="0" err="1" smtClean="0">
                <a:solidFill>
                  <a:srgbClr val="002060"/>
                </a:solidFill>
              </a:rPr>
              <a:t>Yr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22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1" y="65266"/>
            <a:ext cx="9051175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Deployment</a:t>
            </a:r>
            <a:br>
              <a:rPr lang="en-US" sz="4000" dirty="0" smtClean="0"/>
            </a:br>
            <a:r>
              <a:rPr lang="en-US" sz="4000" dirty="0" smtClean="0"/>
              <a:t>Free vs Desktop vs Server Versions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72" y="3489246"/>
            <a:ext cx="9497555" cy="2002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70255" y="1729562"/>
            <a:ext cx="939599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Free &amp; Desktop Versions Deploy at Tableau.com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-- Public Consumption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-- Everything published to the web gets processed at Tableau.com (1GB per user name)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Server Version Deploys internally, within Firewall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-- Exclusively for internal sharing and confidential visualizations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-- </a:t>
            </a:r>
            <a:r>
              <a:rPr lang="en-US" b="1" dirty="0" smtClean="0">
                <a:solidFill>
                  <a:srgbClr val="002060"/>
                </a:solidFill>
              </a:rPr>
              <a:t>With a </a:t>
            </a:r>
            <a:r>
              <a:rPr lang="en-US" b="1" dirty="0" smtClean="0">
                <a:solidFill>
                  <a:srgbClr val="002060"/>
                </a:solidFill>
              </a:rPr>
              <a:t>server version you must also </a:t>
            </a:r>
            <a:r>
              <a:rPr lang="en-US" b="1" dirty="0" smtClean="0">
                <a:solidFill>
                  <a:srgbClr val="002060"/>
                </a:solidFill>
              </a:rPr>
              <a:t>own at least one Desktop license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86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281" y="1946559"/>
            <a:ext cx="7205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Thank </a:t>
            </a:r>
            <a:r>
              <a:rPr lang="en-US" sz="3600" b="1" dirty="0" smtClean="0"/>
              <a:t>You</a:t>
            </a:r>
            <a:endParaRPr lang="en-US" sz="3600" b="1" dirty="0" smtClean="0"/>
          </a:p>
          <a:p>
            <a:pPr algn="ctr"/>
            <a:endParaRPr lang="en-US" sz="3600" b="1" dirty="0" smtClean="0"/>
          </a:p>
          <a:p>
            <a:pPr algn="ctr"/>
            <a:r>
              <a:rPr lang="en-US" sz="2800" dirty="0" smtClean="0"/>
              <a:t>salvador.vazquez@labor.idaho.gov</a:t>
            </a:r>
          </a:p>
          <a:p>
            <a:pPr algn="ctr"/>
            <a:r>
              <a:rPr lang="en-US" sz="2800" dirty="0" smtClean="0"/>
              <a:t>208-332-3570 ext. 3201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60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ojection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FF"/>
      </a:accent1>
      <a:accent2>
        <a:srgbClr val="FF3300"/>
      </a:accent2>
      <a:accent3>
        <a:srgbClr val="44546A"/>
      </a:accent3>
      <a:accent4>
        <a:srgbClr val="0563C1"/>
      </a:accent4>
      <a:accent5>
        <a:srgbClr val="954F72"/>
      </a:accent5>
      <a:accent6>
        <a:srgbClr val="70AD47"/>
      </a:accent6>
      <a:hlink>
        <a:srgbClr val="5B9BD5"/>
      </a:hlink>
      <a:folHlink>
        <a:srgbClr val="C00000"/>
      </a:folHlink>
    </a:clrScheme>
    <a:fontScheme name="Custom 2">
      <a:majorFont>
        <a:latin typeface="Rockwel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Projection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FF"/>
      </a:accent1>
      <a:accent2>
        <a:srgbClr val="FF3300"/>
      </a:accent2>
      <a:accent3>
        <a:srgbClr val="44546A"/>
      </a:accent3>
      <a:accent4>
        <a:srgbClr val="0563C1"/>
      </a:accent4>
      <a:accent5>
        <a:srgbClr val="954F72"/>
      </a:accent5>
      <a:accent6>
        <a:srgbClr val="70AD47"/>
      </a:accent6>
      <a:hlink>
        <a:srgbClr val="5B9BD5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7624</TotalTime>
  <Words>124</Words>
  <Application>Microsoft Office PowerPoint</Application>
  <PresentationFormat>Widescreen</PresentationFormat>
  <Paragraphs>42</Paragraphs>
  <Slides>7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Rockwell</vt:lpstr>
      <vt:lpstr>Office Theme</vt:lpstr>
      <vt:lpstr>3_Office Theme</vt:lpstr>
      <vt:lpstr>PowerPoint Presentation</vt:lpstr>
      <vt:lpstr>Layoff Activity by Company</vt:lpstr>
      <vt:lpstr>Idaho’s Rural-Urban Divide Population Growth by Age and Rurality</vt:lpstr>
      <vt:lpstr>Trust Fund Historical Perspective</vt:lpstr>
      <vt:lpstr>Software Options</vt:lpstr>
      <vt:lpstr>Deployment Free vs Desktop vs Server Versions</vt:lpstr>
      <vt:lpstr>PowerPoint Presentation</vt:lpstr>
    </vt:vector>
  </TitlesOfParts>
  <Company>Idaho Department of Labor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Wolkenhauer</dc:creator>
  <cp:lastModifiedBy>Sal Vazquez</cp:lastModifiedBy>
  <cp:revision>429</cp:revision>
  <dcterms:created xsi:type="dcterms:W3CDTF">2017-01-09T22:03:14Z</dcterms:created>
  <dcterms:modified xsi:type="dcterms:W3CDTF">2018-05-22T17:21:57Z</dcterms:modified>
</cp:coreProperties>
</file>